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9" autoAdjust="0"/>
  </p:normalViewPr>
  <p:slideViewPr>
    <p:cSldViewPr>
      <p:cViewPr>
        <p:scale>
          <a:sx n="50" d="100"/>
          <a:sy n="50" d="100"/>
        </p:scale>
        <p:origin x="-109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32569-7904-4E06-9187-031E1EC4D322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96137-E9C6-440F-BFAD-CEDBAA5AB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mus_arc\Desktop\флаги\Безымянный.png"/>
          <p:cNvPicPr>
            <a:picLocks noChangeAspect="1" noChangeArrowheads="1"/>
          </p:cNvPicPr>
          <p:nvPr/>
        </p:nvPicPr>
        <p:blipFill>
          <a:blip r:embed="rId2">
            <a:lum bright="60000" contrast="-76000"/>
          </a:blip>
          <a:srcRect/>
          <a:stretch>
            <a:fillRect/>
          </a:stretch>
        </p:blipFill>
        <p:spPr bwMode="auto">
          <a:xfrm>
            <a:off x="-857288" y="0"/>
            <a:ext cx="11216701" cy="75009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3" y="500044"/>
            <a:ext cx="8101043" cy="521497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  <a:latin typeface="Monotype Corsiva" pitchFamily="66" charset="0"/>
              </a:rPr>
              <a:t>Гербы </a:t>
            </a:r>
            <a:br>
              <a:rPr lang="ru-RU" sz="8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70C0"/>
                </a:solidFill>
                <a:latin typeface="Monotype Corsiva" pitchFamily="66" charset="0"/>
              </a:rPr>
              <a:t>Гатчинского муниципального района</a:t>
            </a:r>
            <a:endParaRPr lang="ru-RU" sz="8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us_arc\Desktop\флаги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4318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us_arc\Desktop\флаги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052839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mus_arc\Desktop\флаги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mus_arc\Desktop\флаги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5" y="857232"/>
            <a:ext cx="9128405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mus_arc\Desktop\флаги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9144001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us_arc\Desktop\флаги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21508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us_arc\Desktop\флаги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us_arc\Desktop\флаги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375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mus_arc\Desktop\флаги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55" y="428604"/>
            <a:ext cx="9062145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mus_arc\Desktop\флаги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1178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us_arc\Desktop\флаги\dcc51b6086051d5bc7771e1b1b677b9b.jpeg"/>
          <p:cNvPicPr>
            <a:picLocks noChangeAspect="1" noChangeArrowheads="1"/>
          </p:cNvPicPr>
          <p:nvPr/>
        </p:nvPicPr>
        <p:blipFill>
          <a:blip r:embed="rId2">
            <a:lum bright="70000" contrast="-80000"/>
          </a:blip>
          <a:srcRect/>
          <a:stretch>
            <a:fillRect/>
          </a:stretch>
        </p:blipFill>
        <p:spPr bwMode="auto">
          <a:xfrm>
            <a:off x="-285784" y="0"/>
            <a:ext cx="12172951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00100" y="1357298"/>
            <a:ext cx="778674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 уходом социалистической символики возникла необходимость возрождения и становления символов, соответствующих геральдическим нормам и правилам. Об этом был принят соответствующий Указ Президента Российской Федерации. Конкурсы на создание обновленной символики прошли по всей России, и Гатчинский район, конечно, не стал исключением.»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Анатолий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Засидкевич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us_arc\Desktop\флаги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578645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mus_arc\Desktop\флаги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012" cy="621508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"/>
            <a:ext cx="9144000" cy="68634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Официальный символ города Гатчина был утверждён Павлом I 13 декабря 1800 года. 10 (23) ноября 1917 года был отменён, с 1995 года используется в качестве герба муниципального образования «Город Гатчина».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Автором официального символа Гатчинского района в 2002 году стал Анатолий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Засидкевич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Эскизы гербов и флагов поселений Гатчинского муниципального района были разработаны авторским коллективом в составе: Башкирова К.С,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Карпуниной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В.В.,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Штейнбах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С.Ю. и в 2005-2006гг. (в некоторых поселениях в 2007-2008гг.) были утверждены советами депутатов поселений.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нашей выставке гербы поселений Гатчинского муниципального района представлены именно в таком виде, в котором они были разработаны и утверждены в 2005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2007гг.</a:t>
            </a:r>
            <a:r>
              <a:rPr lang="ru-RU" sz="2000" dirty="0"/>
              <a:t> </a:t>
            </a:r>
            <a:endParaRPr lang="ru-RU" sz="2000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Изображения </a:t>
            </a:r>
            <a:r>
              <a:rPr lang="ru-RU" sz="2000" dirty="0"/>
              <a:t>гербов взяты из сети «Интернет</a:t>
            </a:r>
            <a:r>
              <a:rPr lang="ru-RU" sz="2000" dirty="0" smtClean="0"/>
              <a:t>»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70173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Цвета (тинктуры) в геральдике – это не просто цвета, как мы их видим в повседневной жизни. Каждый оттенок имеет свой символ, своё значение, при разработке эскизов гербов муниципальных образований были использованы металлы: золото и серебро, и четыре цвета (финифтей, эмалей):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червлень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лазурь, зелень, чернь. Ниже приведено обоснование использованных цветов: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 (равнозначно желтому цвету) – могущество, сила, постоянство, справедливость, добродетель, верность, богатство, знатность, вера, милосердие, цвет солнечного света и урожая.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Серебро (равнозначно белому цвету) – чистота помыслов, мир, правдивость, невинность, благородство, откровенность, непорочность, надежда.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Зелень – красота природы, её возрождение каждую весну, здоровье, молодость, надежда, изобилие, свобода, радость, сельскохозяйственные угодья и лесные просторы.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Лазоревый (синий,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– цвет знания, истины, символизирует честность, верность, безупречность.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Червлень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(красный) – мужество, храбрость, смелость, отвага, неустрашимость, символ труда, жизнеутверждающей силы, красоты, солнца и тепла.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Чернь (черный) – символ благоразумия, мудрости, скромности, честности, древности и вечности бытия.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us_arc\Desktop\флаги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3579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us_arc\Desktop\флаги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92933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mus_arc\Desktop\флаги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13291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mus_arc\Desktop\флаги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25861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us_arc\Desktop\флаги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6" y="357166"/>
            <a:ext cx="9109424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100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Гербы  Гатчинского муниципального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Гербы  Гатчинского муниципального района</dc:title>
  <dc:creator>mus_arc</dc:creator>
  <cp:lastModifiedBy>mus_arc</cp:lastModifiedBy>
  <cp:revision>31</cp:revision>
  <dcterms:created xsi:type="dcterms:W3CDTF">2021-05-13T08:50:58Z</dcterms:created>
  <dcterms:modified xsi:type="dcterms:W3CDTF">2021-05-13T11:32:42Z</dcterms:modified>
</cp:coreProperties>
</file>