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handoutMasterIdLst>
    <p:handoutMasterId r:id="rId5"/>
  </p:handoutMasterIdLst>
  <p:sldIdLst>
    <p:sldId id="278" r:id="rId2"/>
    <p:sldId id="279" r:id="rId3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86400" autoAdjust="0"/>
  </p:normalViewPr>
  <p:slideViewPr>
    <p:cSldViewPr>
      <p:cViewPr varScale="1">
        <p:scale>
          <a:sx n="131" d="100"/>
          <a:sy n="131" d="100"/>
        </p:scale>
        <p:origin x="1032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C3951-2DDC-4C4A-A2E5-BBBEC3AA9626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C3065-C884-42D3-B948-3DD2545CB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99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19DE2-97F1-430C-8518-93640BCA3881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E0EC2-463B-44BF-9BA3-F4513546B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316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6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EEA95-25EA-4FDE-8E7A-6AFF7314CE0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16.01.2020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496579-88E2-47F6-914B-B68490905E8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729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70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3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98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7438-DCE0-4AF7-B3BD-107ACA530C80}" type="datetimeFigureOut">
              <a:rPr lang="ru-RU" smtClean="0">
                <a:solidFill>
                  <a:prstClr val="black"/>
                </a:solidFill>
              </a:rPr>
              <a:pPr>
                <a:defRPr/>
              </a:pPr>
              <a:t>16.01.2020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ADED-770D-4005-9FF6-4ADA30DB4FB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2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02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5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2" indent="0">
              <a:buNone/>
              <a:defRPr sz="2000" b="1"/>
            </a:lvl2pPr>
            <a:lvl3pPr marL="914344" indent="0">
              <a:buNone/>
              <a:defRPr sz="1800" b="1"/>
            </a:lvl3pPr>
            <a:lvl4pPr marL="1371516" indent="0">
              <a:buNone/>
              <a:defRPr sz="1600" b="1"/>
            </a:lvl4pPr>
            <a:lvl5pPr marL="1828688" indent="0">
              <a:buNone/>
              <a:defRPr sz="1600" b="1"/>
            </a:lvl5pPr>
            <a:lvl6pPr marL="2285859" indent="0">
              <a:buNone/>
              <a:defRPr sz="1600" b="1"/>
            </a:lvl6pPr>
            <a:lvl7pPr marL="2743032" indent="0">
              <a:buNone/>
              <a:defRPr sz="1600" b="1"/>
            </a:lvl7pPr>
            <a:lvl8pPr marL="3200204" indent="0">
              <a:buNone/>
              <a:defRPr sz="1600" b="1"/>
            </a:lvl8pPr>
            <a:lvl9pPr marL="365737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5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4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90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0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43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1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72" indent="0">
              <a:buNone/>
              <a:defRPr sz="2800"/>
            </a:lvl2pPr>
            <a:lvl3pPr marL="914344" indent="0">
              <a:buNone/>
              <a:defRPr sz="2400"/>
            </a:lvl3pPr>
            <a:lvl4pPr marL="1371516" indent="0">
              <a:buNone/>
              <a:defRPr sz="2000"/>
            </a:lvl4pPr>
            <a:lvl5pPr marL="1828688" indent="0">
              <a:buNone/>
              <a:defRPr sz="2000"/>
            </a:lvl5pPr>
            <a:lvl6pPr marL="2285859" indent="0">
              <a:buNone/>
              <a:defRPr sz="2000"/>
            </a:lvl6pPr>
            <a:lvl7pPr marL="2743032" indent="0">
              <a:buNone/>
              <a:defRPr sz="2000"/>
            </a:lvl7pPr>
            <a:lvl8pPr marL="3200204" indent="0">
              <a:buNone/>
              <a:defRPr sz="2000"/>
            </a:lvl8pPr>
            <a:lvl9pPr marL="365737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72" indent="0">
              <a:buNone/>
              <a:defRPr sz="1200"/>
            </a:lvl2pPr>
            <a:lvl3pPr marL="914344" indent="0">
              <a:buNone/>
              <a:defRPr sz="1000"/>
            </a:lvl3pPr>
            <a:lvl4pPr marL="1371516" indent="0">
              <a:buNone/>
              <a:defRPr sz="900"/>
            </a:lvl4pPr>
            <a:lvl5pPr marL="1828688" indent="0">
              <a:buNone/>
              <a:defRPr sz="900"/>
            </a:lvl5pPr>
            <a:lvl6pPr marL="2285859" indent="0">
              <a:buNone/>
              <a:defRPr sz="900"/>
            </a:lvl6pPr>
            <a:lvl7pPr marL="2743032" indent="0">
              <a:buNone/>
              <a:defRPr sz="900"/>
            </a:lvl7pPr>
            <a:lvl8pPr marL="3200204" indent="0">
              <a:buNone/>
              <a:defRPr sz="900"/>
            </a:lvl8pPr>
            <a:lvl9pPr marL="365737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44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5" tIns="45717" rIns="91435" bIns="45717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5" tIns="45717" rIns="91435" bIns="45717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3D58-B2F1-4DAA-BA25-C08972F6CC8D}" type="datetimeFigureOut">
              <a:rPr lang="ru-RU" smtClean="0"/>
              <a:t>16.01.2020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7"/>
            <a:ext cx="2895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7"/>
            <a:ext cx="2133600" cy="273844"/>
          </a:xfrm>
          <a:prstGeom prst="rect">
            <a:avLst/>
          </a:prstGeom>
        </p:spPr>
        <p:txBody>
          <a:bodyPr vert="horz" lIns="91435" tIns="45717" rIns="91435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655F-3566-4A38-A203-4506F6EDEE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6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defTabSz="9143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9" indent="-342879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04" indent="-285732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3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2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74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46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18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90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61" indent="-228586" algn="l" defTabSz="91434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6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8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9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2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74" algn="l" defTabSz="9143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 </a:t>
            </a: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 </a:t>
            </a:r>
            <a:b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ЛЕГАЛЬНОГО САМОЗАНЯТОГО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7504" y="1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118277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200150"/>
            <a:ext cx="8784976" cy="3675855"/>
          </a:xfrm>
        </p:spPr>
        <p:txBody>
          <a:bodyPr>
            <a:normAutofit fontScale="25000" lnSpcReduction="2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4%  с физлицами,  6% с </a:t>
            </a:r>
            <a:r>
              <a:rPr lang="ru-RU" sz="8800" dirty="0" err="1">
                <a:latin typeface="Times New Roman"/>
                <a:ea typeface="Calibri"/>
              </a:rPr>
              <a:t>юрлицами</a:t>
            </a:r>
            <a:endParaRPr lang="ru-RU" sz="8800" dirty="0"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 надо покупать ККТ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Нет отчетов и  декларации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работать без регистрации в качестве ИП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Сумма вычета -10 000 рублей, ставка 4%   до 3%; ставка 6%     до 4%</a:t>
            </a:r>
            <a:endParaRPr lang="ru-RU" sz="8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Клиент сам указывает какие доходы облагать налогом                            </a:t>
            </a:r>
            <a:r>
              <a:rPr lang="ru-RU" sz="8800" b="1" dirty="0">
                <a:solidFill>
                  <a:srgbClr val="0070C0"/>
                </a:solidFill>
                <a:latin typeface="Times New Roman"/>
                <a:ea typeface="Calibri"/>
              </a:rPr>
              <a:t>(1 раз в месяц!)</a:t>
            </a:r>
            <a:endParaRPr lang="ru-RU" sz="88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8800" dirty="0">
                <a:latin typeface="Times New Roman"/>
                <a:ea typeface="Calibri"/>
              </a:rPr>
              <a:t>Можно не платить страховые взносы</a:t>
            </a:r>
            <a:endParaRPr lang="ru-RU" sz="8800" dirty="0">
              <a:latin typeface="Times New Roman"/>
              <a:ea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36" y="3867894"/>
            <a:ext cx="8208913" cy="108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500439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897300" y="2571750"/>
            <a:ext cx="216024" cy="2663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КАК САМОЗАНЯТЫЙ ВЫ СМОЖЕТЕ</a:t>
            </a:r>
          </a:p>
        </p:txBody>
      </p:sp>
      <p:pic>
        <p:nvPicPr>
          <p:cNvPr id="6" name="Picture 2" descr="C:\Users\ae_tolmacheva\AppData\Local\Microsoft\Windows\INetCache\Content.Outlook\IPG19Y2W\ракета.png"/>
          <p:cNvPicPr>
            <a:picLocks noChangeAspect="1" noChangeArrowheads="1"/>
          </p:cNvPicPr>
          <p:nvPr/>
        </p:nvPicPr>
        <p:blipFill>
          <a:blip r:embed="rId2"/>
          <a:srcRect r="9087"/>
          <a:stretch>
            <a:fillRect/>
          </a:stretch>
        </p:blipFill>
        <p:spPr bwMode="auto">
          <a:xfrm>
            <a:off x="7335272" y="-305458"/>
            <a:ext cx="1808728" cy="10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95486"/>
            <a:ext cx="1269071" cy="76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58" y="1001890"/>
            <a:ext cx="8518356" cy="385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1379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68</Words>
  <Application>Microsoft Office PowerPoint</Application>
  <PresentationFormat>Экран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СЕМЬ ПРЕИМУЩЕСТВ  ДЛЯ ЛЕГАЛЬНОГО САМОЗАНЯТОГО</vt:lpstr>
      <vt:lpstr>        КАК САМОЗАНЯТЫЙ ВЫ СМОЖЕТЕ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Владимировна Дрожжина</dc:creator>
  <cp:lastModifiedBy>Лаврик Ольга Александровна</cp:lastModifiedBy>
  <cp:revision>45</cp:revision>
  <cp:lastPrinted>2019-11-15T10:35:19Z</cp:lastPrinted>
  <dcterms:created xsi:type="dcterms:W3CDTF">2019-10-09T07:32:27Z</dcterms:created>
  <dcterms:modified xsi:type="dcterms:W3CDTF">2020-01-16T07:09:48Z</dcterms:modified>
</cp:coreProperties>
</file>