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69" r:id="rId2"/>
    <p:sldId id="458" r:id="rId3"/>
    <p:sldId id="466" r:id="rId4"/>
    <p:sldId id="571" r:id="rId5"/>
    <p:sldId id="572" r:id="rId6"/>
    <p:sldId id="494" r:id="rId7"/>
    <p:sldId id="548" r:id="rId8"/>
    <p:sldId id="457" r:id="rId9"/>
    <p:sldId id="465" r:id="rId10"/>
    <p:sldId id="446" r:id="rId11"/>
    <p:sldId id="498" r:id="rId12"/>
    <p:sldId id="460" r:id="rId13"/>
    <p:sldId id="484" r:id="rId14"/>
    <p:sldId id="573" r:id="rId15"/>
    <p:sldId id="364" r:id="rId16"/>
    <p:sldId id="575" r:id="rId17"/>
    <p:sldId id="576" r:id="rId18"/>
    <p:sldId id="577" r:id="rId19"/>
    <p:sldId id="578" r:id="rId20"/>
    <p:sldId id="579" r:id="rId21"/>
    <p:sldId id="580" r:id="rId22"/>
    <p:sldId id="492" r:id="rId23"/>
    <p:sldId id="564" r:id="rId24"/>
    <p:sldId id="565" r:id="rId25"/>
    <p:sldId id="497" r:id="rId26"/>
    <p:sldId id="566" r:id="rId27"/>
    <p:sldId id="567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184" userDrawn="1">
          <p15:clr>
            <a:srgbClr val="A4A3A4"/>
          </p15:clr>
        </p15:guide>
        <p15:guide id="2" pos="150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F28"/>
    <a:srgbClr val="8080DE"/>
    <a:srgbClr val="5353BF"/>
    <a:srgbClr val="099643"/>
    <a:srgbClr val="0CAA98"/>
    <a:srgbClr val="BDF4EA"/>
    <a:srgbClr val="10C5B0"/>
    <a:srgbClr val="14DCC7"/>
    <a:srgbClr val="96EFE0"/>
    <a:srgbClr val="5C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1463"/>
  </p:normalViewPr>
  <p:slideViewPr>
    <p:cSldViewPr snapToGrid="0" snapToObjects="1">
      <p:cViewPr varScale="1">
        <p:scale>
          <a:sx n="51" d="100"/>
          <a:sy n="51" d="100"/>
        </p:scale>
        <p:origin x="1560" y="240"/>
      </p:cViewPr>
      <p:guideLst>
        <p:guide orient="horz" pos="4184"/>
        <p:guide pos="15074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54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2699317-E372-CE40-A595-E03BF19023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08BB87-E221-A945-A660-EC9F4A77D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AB5A-7B5A-7D42-94C5-842243D3E264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868F16-DA7D-F442-9287-2049B19169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08710A-4ADA-0144-BD2A-486020A3B3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C5BA9-2522-314D-B8B6-F76EFD479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58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6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942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44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868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180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187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56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0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051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74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50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48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89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27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995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24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32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92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79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2" b="9497"/>
          <a:stretch/>
        </p:blipFill>
        <p:spPr>
          <a:xfrm>
            <a:off x="20851091" y="0"/>
            <a:ext cx="3532908" cy="10143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46AC4B-1604-A04E-98BF-6A6FDD49A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A87781-6EEE-FF45-8556-77090BED37E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no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9493" y="0"/>
            <a:ext cx="3754506" cy="11207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2DE5E8-7274-8642-B494-963D22DD2C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50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rgbClr val="1A9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SeroPro" charset="0"/>
                <a:ea typeface="SeroPro" charset="0"/>
                <a:cs typeface="SeroPro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15EC3-2D82-664E-969C-6DCF803C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61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Просто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EF0D4-33E7-1840-9158-D999F1925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74115" y="173315"/>
            <a:ext cx="3302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845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Просто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94104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639000" y="13049615"/>
            <a:ext cx="448840" cy="4828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Пятиугольник 5"/>
          <p:cNvSpPr/>
          <p:nvPr userDrawn="1"/>
        </p:nvSpPr>
        <p:spPr>
          <a:xfrm>
            <a:off x="0" y="400448"/>
            <a:ext cx="19955435" cy="1188000"/>
          </a:xfrm>
          <a:prstGeom prst="homePlate">
            <a:avLst>
              <a:gd name="adj" fmla="val 32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9" y="461588"/>
            <a:ext cx="1183341" cy="1065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719" y="461589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3" r:id="rId3"/>
    <p:sldLayoutId id="2147483666" r:id="rId4"/>
    <p:sldLayoutId id="2147483668" r:id="rId5"/>
    <p:sldLayoutId id="2147483667" r:id="rId6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1A9F28"/>
          </a:solidFill>
          <a:uFillTx/>
          <a:latin typeface="Helvetica Neue" charset="0"/>
          <a:ea typeface="Helvetica Neue" charset="0"/>
          <a:cs typeface="Helvetica Neue" charset="0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еленый, ракетка, челове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4E8B32B9-7594-BC4B-879A-0AA238B1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422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ED917DD-2369-F646-8AAD-48CA01BE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252456-6AC9-AC46-8BD1-05AE2303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251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3FD559-402C-EB4F-8175-056453C4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EBACF76-B4DB-7949-8608-1B4C02FEE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79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A1D4DC-0A6A-534E-B262-B22A6F9D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6A8D424-FE18-8348-B438-7A2A4029B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73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46EF4EA-E665-3045-BE3D-6AB16261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919D61D-98BA-5D48-A579-58CF0A06B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184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337C8DC-C61B-964A-8F01-94AD7B82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3AA1F6D-A9C4-2A48-8072-C6240C3D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66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4C79A6-56DF-5149-9B5C-663CA291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EB855-5D27-D547-AFDF-F7F323FC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99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DBA48B4-4CFA-5145-AD71-41211011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21D86A-AC53-A141-B834-B1910CE6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446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1F2011-0ED0-AE4C-8FAB-24423FAE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5233-A469-B34F-85A5-72A45CFBA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73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99C402F-2344-1746-877A-A99F9E24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8B72DCB-D667-1B47-B16A-161FF0279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15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9B5808B-DABC-1B41-922B-EFAD149C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73FD7FD-5701-A842-B14B-61B53617F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0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D7F1B80-F6B0-2B48-8B96-34AB307F6E0D}"/>
              </a:ext>
            </a:extLst>
          </p:cNvPr>
          <p:cNvSpPr txBox="1"/>
          <p:nvPr/>
        </p:nvSpPr>
        <p:spPr>
          <a:xfrm>
            <a:off x="11623780" y="4600652"/>
            <a:ext cx="11156350" cy="3591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spAutoFit/>
          </a:bodyPr>
          <a:lstStyle/>
          <a:p>
            <a:pPr algn="l"/>
            <a:r>
              <a:rPr lang="ru-RU" sz="80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Calibri Light" panose="020F0302020204030204" pitchFamily="34" charset="0"/>
              </a:rPr>
              <a:t>Олег Тихомиров,</a:t>
            </a:r>
          </a:p>
          <a:p>
            <a:pPr algn="l"/>
            <a:r>
              <a:rPr lang="ru-RU" sz="48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Calibri Light" panose="020F0302020204030204" pitchFamily="34" charset="0"/>
              </a:rPr>
              <a:t>Директор Головного отделения </a:t>
            </a:r>
          </a:p>
          <a:p>
            <a:pPr algn="l"/>
            <a:r>
              <a:rPr lang="ru-RU" sz="48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Calibri Light" panose="020F0302020204030204" pitchFamily="34" charset="0"/>
              </a:rPr>
              <a:t>по Ленинградской области </a:t>
            </a:r>
          </a:p>
          <a:p>
            <a:pPr algn="l"/>
            <a:r>
              <a:rPr lang="ru-RU" sz="4800" b="0" dirty="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Calibri Light" panose="020F0302020204030204" pitchFamily="34" charset="0"/>
              </a:rPr>
              <a:t>ПАО Сбербанк</a:t>
            </a:r>
            <a:endParaRPr lang="en-US" sz="4800" b="0" dirty="0">
              <a:solidFill>
                <a:schemeClr val="tx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ABBF0-FD20-6F4C-AC4F-87639DA21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72"/>
          <a:stretch/>
        </p:blipFill>
        <p:spPr>
          <a:xfrm>
            <a:off x="2851150" y="1803400"/>
            <a:ext cx="7099300" cy="108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473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7E5AA55-5F6A-564B-9D01-35E27D23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037F8-7AA4-E44A-9EF5-AE4D4BAB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695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9E57F0A-7D07-1B43-AD58-DBE5468F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36CDBB6-A05E-DD4D-8114-BC890F36D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0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2D61E07A-1F2B-AE45-A6A0-E113B775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398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пьютер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2AD270B-B57F-274E-8A45-8F741405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64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ед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7002866D-9DA5-1147-ADA0-9052025E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65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C2D7F35-C50A-DA40-96E7-22305B89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419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епь, еда&#10;&#10;Автоматически созданное описание">
            <a:extLst>
              <a:ext uri="{FF2B5EF4-FFF2-40B4-BE49-F238E27FC236}">
                <a16:creationId xmlns:a16="http://schemas.microsoft.com/office/drawing/2014/main" id="{376FFCE0-FD65-834A-8012-A9E80D645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41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930E61C-2E61-454D-BD6B-FD0D8432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92AE905-CFE6-FC47-B453-438A5F8DB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32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771F67B-D683-414F-A1DF-C031F9FD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94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3E6B0AA-9C26-5041-96DA-A9DD6DA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3A16999-0CA4-EE4D-A6B3-2FEB0565A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57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AF813B-B9EC-6842-BC8D-FA3FFE11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, фотография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52019B0E-0CB0-8142-8807-67D7C258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37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1DD23C2A-0398-5B46-9219-3C3AC35D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 descr="Изображение выглядит как снимок экрана, текст, сидит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0CB34CE-3ED4-BF4C-BBA8-8624536B6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333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CE7EF98-5612-DF45-81A2-5F9D2DD9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Изображение выглядит как зеленый, знак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B1DEC54-FF5B-514A-81BC-C6D0D4F1C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5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1CADA48-1A24-5F4C-9A44-F2F955E3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3DD84BF-52B2-6C42-B730-CAC471C4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685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113814</TotalTime>
  <Words>11</Words>
  <Application>Microsoft Macintosh PowerPoint</Application>
  <PresentationFormat>Произвольный</PresentationFormat>
  <Paragraphs>4</Paragraphs>
  <Slides>27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Calibri Light</vt:lpstr>
      <vt:lpstr>Helvetica Neue</vt:lpstr>
      <vt:lpstr>Helvetica Neue Light</vt:lpstr>
      <vt:lpstr>Helvetica Neue Medium</vt:lpstr>
      <vt:lpstr>Helvetica Neue Thin</vt:lpstr>
      <vt:lpstr>SeroPro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Microsoft Office User</cp:lastModifiedBy>
  <cp:revision>1115</cp:revision>
  <cp:lastPrinted>2019-09-23T06:53:05Z</cp:lastPrinted>
  <dcterms:modified xsi:type="dcterms:W3CDTF">2020-01-16T07:05:17Z</dcterms:modified>
</cp:coreProperties>
</file>